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6" r:id="rId2"/>
    <p:sldId id="257" r:id="rId3"/>
    <p:sldId id="258" r:id="rId4"/>
    <p:sldId id="272" r:id="rId5"/>
    <p:sldId id="259" r:id="rId6"/>
    <p:sldId id="273" r:id="rId7"/>
    <p:sldId id="260" r:id="rId8"/>
    <p:sldId id="274" r:id="rId9"/>
    <p:sldId id="261" r:id="rId10"/>
    <p:sldId id="275" r:id="rId11"/>
    <p:sldId id="262" r:id="rId12"/>
    <p:sldId id="276" r:id="rId13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FF9999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89659" autoAdjust="0"/>
  </p:normalViewPr>
  <p:slideViewPr>
    <p:cSldViewPr>
      <p:cViewPr varScale="1">
        <p:scale>
          <a:sx n="98" d="100"/>
          <a:sy n="98" d="100"/>
        </p:scale>
        <p:origin x="24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F9B098-8B8E-DB93-2DD3-293D44F69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DC2E4-6490-887F-A10B-71E2C3AAF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D39E1E-8B10-2D27-B0C2-24BAECFC8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2FC77-1D11-479D-AC9D-C9601372BF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589317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A93601-A6BB-688F-4AC9-3C2368597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741389-890B-5FD8-9F4F-74E77F4E6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6C3592-A905-53FF-6277-10374C3FD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27D4E-7FEE-4FD3-9F17-CCD040B449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0457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49EB35-5519-012B-2233-BA51F3839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F17A5-AB83-4B88-767D-19C009FD6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067495-ACCE-3B78-C865-A60B72514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5AEA8-D36E-4016-8FFC-54EDE7FF4C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795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A458AD-95E1-9DB0-2A2A-95631CD76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92537B-196F-DE19-29D0-53855922E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297666-00AD-0F94-FD46-E0E65DD12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ADAA6-BFF2-4CE2-BB8B-0E944AF30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125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293292-34E3-BC41-A8DE-52EFD5086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E9DB35-B262-3863-78B1-F67A8FCB4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E46B31-7602-1569-8474-1CD423AE9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43C96-1B0A-44ED-B10A-4AF7E7C732D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7961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794816F-A2A8-D9D8-F5FA-B30119536E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F9BC99D-79DD-F9F3-3E6E-C869DCDCA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7EA9CF3-21BB-EC62-736B-78D033F7C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ABB81-AA32-4A03-B71F-F30E41CC7F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2557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E7E23E2-5E0C-58DF-A6D5-559872E3A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AE14EB-7616-F65C-D8B0-41B7EFC3E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38298F-2397-DF91-1BC4-D86F274AA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41C48-5B26-43D4-8A16-2A36742E77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4109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4DD492A0-178F-77B6-6628-2778124153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8F3D94E-77F8-2FD6-7B02-E98B9CC4C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74562FD-D538-F50A-6279-064DD689C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A5939-AD6F-4F8F-ADEE-A623559B3F3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2891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B88E290-1229-5436-02DF-A4AD8AE4EF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9522682-C42D-FB91-ACBC-443ABC772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2DA9BBD-778B-5993-75C0-CEBAC03CA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12180-89D2-4EDE-9721-FF9C9A81D5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1587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23D2803-81EB-03E7-786A-5F4698A9E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4EBC918-4B88-043C-6A02-4920AC86C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515728C-EB97-2419-1E9C-EDCB0A0A7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4FFA8-7B6A-4D48-8E00-1F1FC9B857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3505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05C5D8-77F5-A432-D1F1-4B458316A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0096B82-43D2-CF39-0B37-0AA97290F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8F78A33-1110-24F5-4781-9FAD2F97C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CEF32-E97B-42C2-86A8-A98E173A56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1726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3EAC765-BE0F-72C7-062F-F0DA6BB5B77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064A60E-A25B-92D1-63D6-6290851F31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FEE0F7-15D5-C9C8-BC6F-B9ADEFCA60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855492-4B77-2CF8-2EAF-AA2ABB96F5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E9E4D6-3842-1A69-2727-ABADF076C6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D924C00-5213-4BAB-972F-9E1710FD4E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FF7E92FF-916C-0C76-3A81-842372238F81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828800" y="1881187"/>
            <a:ext cx="8534400" cy="309562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 dirty="0"/>
              <a:t>Verse 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Jesus, see me at thy feet,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Nothing but thy blood can save me;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Thou alone my need canst meet,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Nothing but thy blood can save me.</a:t>
            </a:r>
            <a:endParaRPr lang="en-US" altLang="en-US" sz="4000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944DB9F8-577E-8AD7-D0D2-45C4DBE4D5D2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487488" y="1736725"/>
            <a:ext cx="9504362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No! no! Nothing do I bring,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But by faith I'm clinging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To thy cross, O Lamb of God!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me.</a:t>
            </a:r>
            <a:endParaRPr lang="en-US" altLang="en-US" sz="40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>
            <a:extLst>
              <a:ext uri="{FF2B5EF4-FFF2-40B4-BE49-F238E27FC236}">
                <a16:creationId xmlns:a16="http://schemas.microsoft.com/office/drawing/2014/main" id="{508EA877-EB6C-2D5E-3564-342680823E17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631950" y="1592263"/>
            <a:ext cx="8686800" cy="367347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verse 6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Lord, I cast myself on thee,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From my guilt, O set me free,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 sz="4400"/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>
            <a:extLst>
              <a:ext uri="{FF2B5EF4-FFF2-40B4-BE49-F238E27FC236}">
                <a16:creationId xmlns:a16="http://schemas.microsoft.com/office/drawing/2014/main" id="{21AC4BA5-4784-EF16-23CE-7E5FC89B5F30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487488" y="1736725"/>
            <a:ext cx="9504362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No! no! Nothing do I bring,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But by faith I'm clinging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To thy cross, O Lamb of God!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me.</a:t>
            </a:r>
            <a:endParaRPr lang="en-US" altLang="en-US" sz="4000"/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0512F750-3475-673E-A176-AF9343B1E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21388"/>
            <a:ext cx="2592388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 dirty="0"/>
              <a:t>Jesus, see me at thy feet </a:t>
            </a:r>
          </a:p>
          <a:p>
            <a:pPr eaLnBrk="1" hangingPunct="1"/>
            <a:r>
              <a:rPr lang="en-US" altLang="en-US" sz="1100" dirty="0"/>
              <a:t>Richard Slater (1854-1939)</a:t>
            </a:r>
          </a:p>
          <a:p>
            <a:pPr eaLnBrk="1" hangingPunct="1"/>
            <a:r>
              <a:rPr lang="en-US" altLang="en-US" sz="1100" dirty="0"/>
              <a:t>© The General of The Salvation Army </a:t>
            </a:r>
            <a:endParaRPr lang="en-AU" alt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752597C-F3E1-BCD4-D520-7519DE8E38B1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487488" y="1736725"/>
            <a:ext cx="9504362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dirty="0"/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No! no! Nothing do I bring,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But by faith I'm clinging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To thy cross, O Lamb of God!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Nothing but thy blood can save me.</a:t>
            </a:r>
            <a:endParaRPr lang="en-US" altLang="en-US" sz="40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4E30D680-A39B-EF01-15B8-95ED77BE7C04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703388" y="1700213"/>
            <a:ext cx="8610600" cy="3313112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dirty="0"/>
              <a:t>verse 2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See my heart, Lord, torn with grief,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Nothing but thy blood can save me;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Me unpardoned do not leave,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/>
              <a:t>Nothing but thy blood can save me.</a:t>
            </a:r>
            <a:endParaRPr lang="en-US" altLang="en-US" sz="4000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8854DBD5-C84F-710E-E2EB-275DA96334DE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487488" y="1736725"/>
            <a:ext cx="9504362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No! no! Nothing do I bring,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But by faith I'm clinging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To thy cross, O Lamb of God!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me.</a:t>
            </a:r>
            <a:endParaRPr lang="en-US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D577E881-4453-2D5C-EFDD-2D47CBC0F4D9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631950" y="1520825"/>
            <a:ext cx="8686800" cy="38163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verse 3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Dark, indeed, the past has been,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Yet in mercy take me in,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me.</a:t>
            </a:r>
            <a:endParaRPr lang="en-US" altLang="en-US" sz="40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205DDD22-9D5F-3233-E2F3-B23B7FA631D1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487488" y="1736725"/>
            <a:ext cx="9504362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No! no! Nothing do I bring,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But by faith I'm clinging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To thy cross, O Lamb of God!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me.</a:t>
            </a:r>
            <a:endParaRPr lang="en-US" altLang="en-US" sz="4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79E1E3D4-3AC4-F1ED-D052-001C5719E299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992313" y="1557338"/>
            <a:ext cx="8610600" cy="3455987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verse 4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As I am, O hear me pray,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I can come no other way,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me.</a:t>
            </a:r>
            <a:endParaRPr lang="en-US" altLang="en-US" sz="40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60FD02A9-74D9-4181-C105-88DD507E6C4C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487488" y="1736725"/>
            <a:ext cx="9504362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No! no! Nothing do I bring,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But by faith I'm clinging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To thy cross, O Lamb of God!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me.</a:t>
            </a:r>
            <a:endParaRPr lang="en-US" altLang="en-US" sz="40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385BEDC9-AAC8-67E2-71FE-2E155D581206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752600" y="1557338"/>
            <a:ext cx="8686800" cy="3455987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/>
              <a:t>verse 5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All that I can do is vain,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I can ne'er remove a stain,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/>
              <a:t>Nothing but thy blood can save me.</a:t>
            </a:r>
            <a:endParaRPr lang="en-US" altLang="en-US" sz="40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</TotalTime>
  <Words>414</Words>
  <Application>Microsoft Office PowerPoint</Application>
  <PresentationFormat>Widescreen</PresentationFormat>
  <Paragraphs>63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10</cp:revision>
  <dcterms:created xsi:type="dcterms:W3CDTF">1998-10-18T00:54:10Z</dcterms:created>
  <dcterms:modified xsi:type="dcterms:W3CDTF">2023-07-27T02:32:54Z</dcterms:modified>
</cp:coreProperties>
</file>